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7386" autoAdjust="0"/>
  </p:normalViewPr>
  <p:slideViewPr>
    <p:cSldViewPr>
      <p:cViewPr varScale="1">
        <p:scale>
          <a:sx n="59" d="100"/>
          <a:sy n="59" d="100"/>
        </p:scale>
        <p:origin x="49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43" y="-2143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BetterBites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11053" y="5083764"/>
            <a:ext cx="9343760" cy="177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8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Soup </a:t>
            </a:r>
            <a:r>
              <a:rPr lang="en-US" sz="88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DUMBlings</a:t>
            </a:r>
            <a:endParaRPr lang="en-US" sz="88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-42862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</a:p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48555" y="-4761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082E-C6AC-8441-D854-D1ECE6561A3D}"/>
              </a:ext>
            </a:extLst>
          </p:cNvPr>
          <p:cNvSpPr txBox="1"/>
          <p:nvPr/>
        </p:nvSpPr>
        <p:spPr>
          <a:xfrm>
            <a:off x="3549518" y="4183171"/>
            <a:ext cx="11188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b="1" dirty="0">
                <a:solidFill>
                  <a:schemeClr val="bg1"/>
                </a:solidFill>
              </a:rPr>
              <a:t>Проблеми:</a:t>
            </a:r>
          </a:p>
          <a:p>
            <a:pPr algn="ctr"/>
            <a:r>
              <a:rPr lang="bg-BG" sz="3600" dirty="0">
                <a:solidFill>
                  <a:schemeClr val="bg1"/>
                </a:solidFill>
              </a:rPr>
              <a:t>Хората нямат достъп до интерактивна информация за полезни храни.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F0BCD-F1FC-9E39-D078-6F96986E82DA}"/>
              </a:ext>
            </a:extLst>
          </p:cNvPr>
          <p:cNvSpPr txBox="1"/>
          <p:nvPr/>
        </p:nvSpPr>
        <p:spPr>
          <a:xfrm>
            <a:off x="5468817" y="6591300"/>
            <a:ext cx="73503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b="1" dirty="0">
                <a:solidFill>
                  <a:schemeClr val="bg1"/>
                </a:solidFill>
              </a:rPr>
              <a:t>Настоящи решения:</a:t>
            </a:r>
          </a:p>
          <a:p>
            <a:pPr algn="ctr"/>
            <a:r>
              <a:rPr lang="bg-BG" sz="3600" dirty="0">
                <a:solidFill>
                  <a:schemeClr val="bg1"/>
                </a:solidFill>
              </a:rPr>
              <a:t>Статични сайтове, статии, книги с диети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 на проекта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90557" y="2902576"/>
            <a:ext cx="10930330" cy="6093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Да улесним начина, по който хората с различни заболявания и алергии намират здравословна храна, съобразявайки се с техните нужди и ограничения. Нашите потребители вместо да трябва да четат разнообразни статии и да гледат видеа, могат с няколко клика да напишат какво им се яде и ще се снабдят с няколко примерни рецепти.</a:t>
            </a: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BetterBites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5E6533-EC53-DDC7-5780-13AF1C178CF9}"/>
              </a:ext>
            </a:extLst>
          </p:cNvPr>
          <p:cNvSpPr txBox="1"/>
          <p:nvPr/>
        </p:nvSpPr>
        <p:spPr>
          <a:xfrm>
            <a:off x="3809999" y="3922103"/>
            <a:ext cx="10668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BetterBites е уебсайт с изкуствен интелект, който помага на потребителите да намират по-здравословни алтернативи на храни според своите здравословни състояния.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C0D98-082D-A16F-9BC4-1C24F6492D83}"/>
              </a:ext>
            </a:extLst>
          </p:cNvPr>
          <p:cNvSpPr txBox="1"/>
          <p:nvPr/>
        </p:nvSpPr>
        <p:spPr>
          <a:xfrm>
            <a:off x="4191000" y="4533900"/>
            <a:ext cx="1226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bg-BG" sz="3600" dirty="0">
                <a:solidFill>
                  <a:schemeClr val="bg1"/>
                </a:solidFill>
              </a:rPr>
              <a:t>Въвеждате вашето здравословно състояние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Избирате какво ви се яде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Получавате предложения за продукти и рецепти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Запазвате любимите си продукти и рецепти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0163215-4677-D59D-200D-54B20B4F6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58" y="2382836"/>
            <a:ext cx="7864185" cy="3926530"/>
          </a:xfrm>
          <a:prstGeom prst="rect">
            <a:avLst/>
          </a:prstGeom>
        </p:spPr>
      </p:pic>
      <p:pic>
        <p:nvPicPr>
          <p:cNvPr id="11" name="Picture 10" descr="A blue and purple logo&#10;&#10;AI-generated content may be incorrect.">
            <a:extLst>
              <a:ext uri="{FF2B5EF4-FFF2-40B4-BE49-F238E27FC236}">
                <a16:creationId xmlns:a16="http://schemas.microsoft.com/office/drawing/2014/main" id="{8D89BB32-8D89-073B-C5B9-7903BDC00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30" y="6145850"/>
            <a:ext cx="5738813" cy="2124969"/>
          </a:xfrm>
          <a:prstGeom prst="rect">
            <a:avLst/>
          </a:prstGeom>
        </p:spPr>
      </p:pic>
      <p:pic>
        <p:nvPicPr>
          <p:cNvPr id="13" name="Picture 12" descr="A hexagons with different colored symbols&#10;&#10;AI-generated content may be incorrect.">
            <a:extLst>
              <a:ext uri="{FF2B5EF4-FFF2-40B4-BE49-F238E27FC236}">
                <a16:creationId xmlns:a16="http://schemas.microsoft.com/office/drawing/2014/main" id="{B7ACA821-D3B8-D6B5-4AD7-C9F0601F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909034"/>
            <a:ext cx="7966412" cy="44736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4" y="64770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6" name="Picture 5" descr="A computer with a white screen&#10;&#10;AI-generated content may be incorrect.">
            <a:extLst>
              <a:ext uri="{FF2B5EF4-FFF2-40B4-BE49-F238E27FC236}">
                <a16:creationId xmlns:a16="http://schemas.microsoft.com/office/drawing/2014/main" id="{A40B5CD8-EA74-6303-B86E-BCD1AD8BF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2628900"/>
            <a:ext cx="11125200" cy="723501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68BE9D6-9158-6D6C-F684-B20742CC4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37" y="3876675"/>
            <a:ext cx="6835124" cy="43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 на проблема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 и разпределение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11485" y="2267767"/>
            <a:ext cx="11665030" cy="849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Стела Маркова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frontend</a:t>
            </a:r>
            <a:endParaRPr lang="bg-BG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Ева Георгиева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backend</a:t>
            </a:r>
            <a:endParaRPr lang="bg-BG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Мариян Чолаков – 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+ frontend</a:t>
            </a:r>
            <a:endParaRPr lang="bg-BG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Петров – 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  <a:endParaRPr lang="bg-BG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Захаринов – презентация, проучване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дизайн</a:t>
            </a: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Константин Велев (ментор)</a:t>
            </a: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26721" y="775232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Екип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HT11_Rework</Template>
  <TotalTime>86</TotalTime>
  <Words>190</Words>
  <Application>Microsoft Office PowerPoint</Application>
  <PresentationFormat>Custom</PresentationFormat>
  <Paragraphs>34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Александър В. Захаринов</dc:creator>
  <cp:lastModifiedBy>Александър В. Захаринов</cp:lastModifiedBy>
  <cp:revision>4</cp:revision>
  <dcterms:created xsi:type="dcterms:W3CDTF">2025-03-20T15:37:24Z</dcterms:created>
  <dcterms:modified xsi:type="dcterms:W3CDTF">2025-03-21T10:01:36Z</dcterms:modified>
  <dc:identifier>DAGdruyBmFc</dc:identifier>
</cp:coreProperties>
</file>